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87" r:id="rId6"/>
    <p:sldId id="260" r:id="rId7"/>
    <p:sldId id="261" r:id="rId8"/>
    <p:sldId id="262" r:id="rId9"/>
    <p:sldId id="264" r:id="rId10"/>
    <p:sldId id="263" r:id="rId11"/>
    <p:sldId id="267" r:id="rId12"/>
    <p:sldId id="265" r:id="rId13"/>
    <p:sldId id="266" r:id="rId14"/>
    <p:sldId id="271" r:id="rId15"/>
    <p:sldId id="269" r:id="rId16"/>
    <p:sldId id="286" r:id="rId17"/>
    <p:sldId id="274" r:id="rId18"/>
    <p:sldId id="277" r:id="rId19"/>
    <p:sldId id="275" r:id="rId20"/>
    <p:sldId id="276" r:id="rId21"/>
    <p:sldId id="278" r:id="rId22"/>
    <p:sldId id="280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778750-6CF3-4EA3-B063-05C68BDD1772}" v="14" dt="2023-01-06T08:47:47.193"/>
    <p1510:client id="{ACF98DB7-A8FA-AB4C-1862-13D49C1D3FED}" v="4" dt="2023-01-08T19:42:47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5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a Rask Nordtorp" userId="55206604-2f91-4191-9619-7379b19e6fc1" providerId="ADAL" clId="{79778750-6CF3-4EA3-B063-05C68BDD1772}"/>
    <pc:docChg chg="undo custSel addSld delSld modSld sldOrd">
      <pc:chgData name="Karina Rask Nordtorp" userId="55206604-2f91-4191-9619-7379b19e6fc1" providerId="ADAL" clId="{79778750-6CF3-4EA3-B063-05C68BDD1772}" dt="2023-01-06T09:02:34.013" v="760" actId="1076"/>
      <pc:docMkLst>
        <pc:docMk/>
      </pc:docMkLst>
      <pc:sldChg chg="del">
        <pc:chgData name="Karina Rask Nordtorp" userId="55206604-2f91-4191-9619-7379b19e6fc1" providerId="ADAL" clId="{79778750-6CF3-4EA3-B063-05C68BDD1772}" dt="2023-01-06T08:12:27.988" v="0" actId="2696"/>
        <pc:sldMkLst>
          <pc:docMk/>
          <pc:sldMk cId="2232672338" sldId="258"/>
        </pc:sldMkLst>
      </pc:sldChg>
      <pc:sldChg chg="del">
        <pc:chgData name="Karina Rask Nordtorp" userId="55206604-2f91-4191-9619-7379b19e6fc1" providerId="ADAL" clId="{79778750-6CF3-4EA3-B063-05C68BDD1772}" dt="2023-01-06T08:12:27.988" v="0" actId="2696"/>
        <pc:sldMkLst>
          <pc:docMk/>
          <pc:sldMk cId="3025051974" sldId="259"/>
        </pc:sldMkLst>
      </pc:sldChg>
      <pc:sldChg chg="addSp modSp mod setBg">
        <pc:chgData name="Karina Rask Nordtorp" userId="55206604-2f91-4191-9619-7379b19e6fc1" providerId="ADAL" clId="{79778750-6CF3-4EA3-B063-05C68BDD1772}" dt="2023-01-06T08:34:58.177" v="141" actId="26606"/>
        <pc:sldMkLst>
          <pc:docMk/>
          <pc:sldMk cId="2249033134" sldId="260"/>
        </pc:sldMkLst>
        <pc:spChg chg="add">
          <ac:chgData name="Karina Rask Nordtorp" userId="55206604-2f91-4191-9619-7379b19e6fc1" providerId="ADAL" clId="{79778750-6CF3-4EA3-B063-05C68BDD1772}" dt="2023-01-06T08:34:58.177" v="141" actId="26606"/>
          <ac:spMkLst>
            <pc:docMk/>
            <pc:sldMk cId="2249033134" sldId="260"/>
            <ac:spMk id="11" creationId="{42A4FC2C-047E-45A5-965D-8E1E3BF09BC6}"/>
          </ac:spMkLst>
        </pc:spChg>
        <pc:picChg chg="mod">
          <ac:chgData name="Karina Rask Nordtorp" userId="55206604-2f91-4191-9619-7379b19e6fc1" providerId="ADAL" clId="{79778750-6CF3-4EA3-B063-05C68BDD1772}" dt="2023-01-06T08:34:58.177" v="141" actId="26606"/>
          <ac:picMkLst>
            <pc:docMk/>
            <pc:sldMk cId="2249033134" sldId="260"/>
            <ac:picMk id="6" creationId="{0B6CA1D1-43A2-9597-5CB7-78ABBFDC1D6E}"/>
          </ac:picMkLst>
        </pc:picChg>
      </pc:sldChg>
      <pc:sldChg chg="addSp delSp modSp mod setBg setClrOvrMap">
        <pc:chgData name="Karina Rask Nordtorp" userId="55206604-2f91-4191-9619-7379b19e6fc1" providerId="ADAL" clId="{79778750-6CF3-4EA3-B063-05C68BDD1772}" dt="2023-01-06T08:35:27.290" v="146" actId="26606"/>
        <pc:sldMkLst>
          <pc:docMk/>
          <pc:sldMk cId="2270443096" sldId="261"/>
        </pc:sldMkLst>
        <pc:spChg chg="add del">
          <ac:chgData name="Karina Rask Nordtorp" userId="55206604-2f91-4191-9619-7379b19e6fc1" providerId="ADAL" clId="{79778750-6CF3-4EA3-B063-05C68BDD1772}" dt="2023-01-06T08:35:15.702" v="143" actId="26606"/>
          <ac:spMkLst>
            <pc:docMk/>
            <pc:sldMk cId="2270443096" sldId="261"/>
            <ac:spMk id="12" creationId="{42A4FC2C-047E-45A5-965D-8E1E3BF09BC6}"/>
          </ac:spMkLst>
        </pc:spChg>
        <pc:spChg chg="add del">
          <ac:chgData name="Karina Rask Nordtorp" userId="55206604-2f91-4191-9619-7379b19e6fc1" providerId="ADAL" clId="{79778750-6CF3-4EA3-B063-05C68BDD1772}" dt="2023-01-06T08:35:27.289" v="145" actId="26606"/>
          <ac:spMkLst>
            <pc:docMk/>
            <pc:sldMk cId="2270443096" sldId="261"/>
            <ac:spMk id="14" creationId="{EBAB6C56-3D38-4923-996E-BD474BBB91E9}"/>
          </ac:spMkLst>
        </pc:spChg>
        <pc:spChg chg="add del">
          <ac:chgData name="Karina Rask Nordtorp" userId="55206604-2f91-4191-9619-7379b19e6fc1" providerId="ADAL" clId="{79778750-6CF3-4EA3-B063-05C68BDD1772}" dt="2023-01-06T08:35:27.289" v="145" actId="26606"/>
          <ac:spMkLst>
            <pc:docMk/>
            <pc:sldMk cId="2270443096" sldId="261"/>
            <ac:spMk id="15" creationId="{ED55A19D-297C-4231-AD1F-08EF9B4AA8F4}"/>
          </ac:spMkLst>
        </pc:spChg>
        <pc:spChg chg="add del">
          <ac:chgData name="Karina Rask Nordtorp" userId="55206604-2f91-4191-9619-7379b19e6fc1" providerId="ADAL" clId="{79778750-6CF3-4EA3-B063-05C68BDD1772}" dt="2023-01-06T08:35:27.289" v="145" actId="26606"/>
          <ac:spMkLst>
            <pc:docMk/>
            <pc:sldMk cId="2270443096" sldId="261"/>
            <ac:spMk id="16" creationId="{20CD21DB-082D-417D-A5AB-FC838AF9D944}"/>
          </ac:spMkLst>
        </pc:spChg>
        <pc:picChg chg="mod">
          <ac:chgData name="Karina Rask Nordtorp" userId="55206604-2f91-4191-9619-7379b19e6fc1" providerId="ADAL" clId="{79778750-6CF3-4EA3-B063-05C68BDD1772}" dt="2023-01-06T08:35:27.290" v="146" actId="26606"/>
          <ac:picMkLst>
            <pc:docMk/>
            <pc:sldMk cId="2270443096" sldId="261"/>
            <ac:picMk id="7" creationId="{9AFFC85B-DBA1-4887-554F-CA35CDCE9403}"/>
          </ac:picMkLst>
        </pc:picChg>
      </pc:sldChg>
      <pc:sldChg chg="ord">
        <pc:chgData name="Karina Rask Nordtorp" userId="55206604-2f91-4191-9619-7379b19e6fc1" providerId="ADAL" clId="{79778750-6CF3-4EA3-B063-05C68BDD1772}" dt="2023-01-06T08:33:52.408" v="85"/>
        <pc:sldMkLst>
          <pc:docMk/>
          <pc:sldMk cId="2705439546" sldId="263"/>
        </pc:sldMkLst>
      </pc:sldChg>
      <pc:sldChg chg="del">
        <pc:chgData name="Karina Rask Nordtorp" userId="55206604-2f91-4191-9619-7379b19e6fc1" providerId="ADAL" clId="{79778750-6CF3-4EA3-B063-05C68BDD1772}" dt="2023-01-06T08:13:24.743" v="2" actId="47"/>
        <pc:sldMkLst>
          <pc:docMk/>
          <pc:sldMk cId="533872907" sldId="268"/>
        </pc:sldMkLst>
      </pc:sldChg>
      <pc:sldChg chg="addSp delSp modSp mod setClrOvrMap">
        <pc:chgData name="Karina Rask Nordtorp" userId="55206604-2f91-4191-9619-7379b19e6fc1" providerId="ADAL" clId="{79778750-6CF3-4EA3-B063-05C68BDD1772}" dt="2023-01-06T08:31:36.811" v="72" actId="20577"/>
        <pc:sldMkLst>
          <pc:docMk/>
          <pc:sldMk cId="3632742155" sldId="269"/>
        </pc:sldMkLst>
        <pc:spChg chg="mod">
          <ac:chgData name="Karina Rask Nordtorp" userId="55206604-2f91-4191-9619-7379b19e6fc1" providerId="ADAL" clId="{79778750-6CF3-4EA3-B063-05C68BDD1772}" dt="2023-01-06T08:31:36.811" v="72" actId="20577"/>
          <ac:spMkLst>
            <pc:docMk/>
            <pc:sldMk cId="3632742155" sldId="269"/>
            <ac:spMk id="2" creationId="{B9010E69-D338-E997-0BE9-ADAA5762633B}"/>
          </ac:spMkLst>
        </pc:spChg>
        <pc:spChg chg="add del mod">
          <ac:chgData name="Karina Rask Nordtorp" userId="55206604-2f91-4191-9619-7379b19e6fc1" providerId="ADAL" clId="{79778750-6CF3-4EA3-B063-05C68BDD1772}" dt="2023-01-06T08:25:22.829" v="26" actId="478"/>
          <ac:spMkLst>
            <pc:docMk/>
            <pc:sldMk cId="3632742155" sldId="269"/>
            <ac:spMk id="7" creationId="{6AF407F2-6FA3-34C8-85D9-96171A0C4379}"/>
          </ac:spMkLst>
        </pc:spChg>
        <pc:spChg chg="add del mod">
          <ac:chgData name="Karina Rask Nordtorp" userId="55206604-2f91-4191-9619-7379b19e6fc1" providerId="ADAL" clId="{79778750-6CF3-4EA3-B063-05C68BDD1772}" dt="2023-01-06T08:27:24.777" v="41" actId="478"/>
          <ac:spMkLst>
            <pc:docMk/>
            <pc:sldMk cId="3632742155" sldId="269"/>
            <ac:spMk id="9" creationId="{3CA3B4EA-8D9A-E6DE-2F26-9A921089934E}"/>
          </ac:spMkLst>
        </pc:spChg>
        <pc:spChg chg="add del mod">
          <ac:chgData name="Karina Rask Nordtorp" userId="55206604-2f91-4191-9619-7379b19e6fc1" providerId="ADAL" clId="{79778750-6CF3-4EA3-B063-05C68BDD1772}" dt="2023-01-06T08:28:38.402" v="45" actId="931"/>
          <ac:spMkLst>
            <pc:docMk/>
            <pc:sldMk cId="3632742155" sldId="269"/>
            <ac:spMk id="11" creationId="{F3CBDF7C-47DC-E09C-65E8-1E1E775A763B}"/>
          </ac:spMkLst>
        </pc:spChg>
        <pc:spChg chg="add del mod">
          <ac:chgData name="Karina Rask Nordtorp" userId="55206604-2f91-4191-9619-7379b19e6fc1" providerId="ADAL" clId="{79778750-6CF3-4EA3-B063-05C68BDD1772}" dt="2023-01-06T08:31:06.433" v="59" actId="931"/>
          <ac:spMkLst>
            <pc:docMk/>
            <pc:sldMk cId="3632742155" sldId="269"/>
            <ac:spMk id="15" creationId="{9BCF67DB-5A79-BA43-B514-06C85D0D535D}"/>
          </ac:spMkLst>
        </pc:spChg>
        <pc:spChg chg="add del">
          <ac:chgData name="Karina Rask Nordtorp" userId="55206604-2f91-4191-9619-7379b19e6fc1" providerId="ADAL" clId="{79778750-6CF3-4EA3-B063-05C68BDD1772}" dt="2023-01-06T08:27:22.726" v="39" actId="26606"/>
          <ac:spMkLst>
            <pc:docMk/>
            <pc:sldMk cId="3632742155" sldId="269"/>
            <ac:spMk id="16" creationId="{D928DD85-BB99-450D-A702-2683E0296282}"/>
          </ac:spMkLst>
        </pc:spChg>
        <pc:spChg chg="add del">
          <ac:chgData name="Karina Rask Nordtorp" userId="55206604-2f91-4191-9619-7379b19e6fc1" providerId="ADAL" clId="{79778750-6CF3-4EA3-B063-05C68BDD1772}" dt="2023-01-06T08:27:22.726" v="39" actId="26606"/>
          <ac:spMkLst>
            <pc:docMk/>
            <pc:sldMk cId="3632742155" sldId="269"/>
            <ac:spMk id="18" creationId="{240E5BD2-4019-4012-A1AA-628900E659E9}"/>
          </ac:spMkLst>
        </pc:spChg>
        <pc:spChg chg="add del">
          <ac:chgData name="Karina Rask Nordtorp" userId="55206604-2f91-4191-9619-7379b19e6fc1" providerId="ADAL" clId="{79778750-6CF3-4EA3-B063-05C68BDD1772}" dt="2023-01-06T08:27:22.726" v="39" actId="26606"/>
          <ac:spMkLst>
            <pc:docMk/>
            <pc:sldMk cId="3632742155" sldId="269"/>
            <ac:spMk id="23" creationId="{605494DE-B078-4D87-BB01-C84320618DAD}"/>
          </ac:spMkLst>
        </pc:spChg>
        <pc:spChg chg="add del">
          <ac:chgData name="Karina Rask Nordtorp" userId="55206604-2f91-4191-9619-7379b19e6fc1" providerId="ADAL" clId="{79778750-6CF3-4EA3-B063-05C68BDD1772}" dt="2023-01-06T08:27:22.726" v="39" actId="26606"/>
          <ac:spMkLst>
            <pc:docMk/>
            <pc:sldMk cId="3632742155" sldId="269"/>
            <ac:spMk id="25" creationId="{9A0576B0-CD8C-4661-95C8-A9F2CE7CDDB0}"/>
          </ac:spMkLst>
        </pc:spChg>
        <pc:spChg chg="add del">
          <ac:chgData name="Karina Rask Nordtorp" userId="55206604-2f91-4191-9619-7379b19e6fc1" providerId="ADAL" clId="{79778750-6CF3-4EA3-B063-05C68BDD1772}" dt="2023-01-06T08:27:22.726" v="39" actId="26606"/>
          <ac:spMkLst>
            <pc:docMk/>
            <pc:sldMk cId="3632742155" sldId="269"/>
            <ac:spMk id="27" creationId="{3FF60E2B-3919-423C-B1FF-56CDE6681165}"/>
          </ac:spMkLst>
        </pc:spChg>
        <pc:picChg chg="add del">
          <ac:chgData name="Karina Rask Nordtorp" userId="55206604-2f91-4191-9619-7379b19e6fc1" providerId="ADAL" clId="{79778750-6CF3-4EA3-B063-05C68BDD1772}" dt="2023-01-06T08:27:32.471" v="42" actId="478"/>
          <ac:picMkLst>
            <pc:docMk/>
            <pc:sldMk cId="3632742155" sldId="269"/>
            <ac:picMk id="4" creationId="{7CFEC30C-554C-4207-0284-B1C0B1F1CAA8}"/>
          </ac:picMkLst>
        </pc:picChg>
        <pc:picChg chg="add del mod ord modCrop">
          <ac:chgData name="Karina Rask Nordtorp" userId="55206604-2f91-4191-9619-7379b19e6fc1" providerId="ADAL" clId="{79778750-6CF3-4EA3-B063-05C68BDD1772}" dt="2023-01-06T08:30:40.123" v="58" actId="478"/>
          <ac:picMkLst>
            <pc:docMk/>
            <pc:sldMk cId="3632742155" sldId="269"/>
            <ac:picMk id="5" creationId="{935D9B96-6120-F9AE-918E-F449070E20EC}"/>
          </ac:picMkLst>
        </pc:picChg>
        <pc:picChg chg="add del mod ord">
          <ac:chgData name="Karina Rask Nordtorp" userId="55206604-2f91-4191-9619-7379b19e6fc1" providerId="ADAL" clId="{79778750-6CF3-4EA3-B063-05C68BDD1772}" dt="2023-01-06T08:30:40.123" v="58" actId="478"/>
          <ac:picMkLst>
            <pc:docMk/>
            <pc:sldMk cId="3632742155" sldId="269"/>
            <ac:picMk id="13" creationId="{8E0AD6CD-1290-5D0E-CEFE-66240A4B79B0}"/>
          </ac:picMkLst>
        </pc:picChg>
        <pc:picChg chg="add mod ord">
          <ac:chgData name="Karina Rask Nordtorp" userId="55206604-2f91-4191-9619-7379b19e6fc1" providerId="ADAL" clId="{79778750-6CF3-4EA3-B063-05C68BDD1772}" dt="2023-01-06T08:31:22.375" v="66" actId="167"/>
          <ac:picMkLst>
            <pc:docMk/>
            <pc:sldMk cId="3632742155" sldId="269"/>
            <ac:picMk id="19" creationId="{85D638EA-BC0F-94FC-0532-53DD4795C614}"/>
          </ac:picMkLst>
        </pc:picChg>
        <pc:picChg chg="add del mod">
          <ac:chgData name="Karina Rask Nordtorp" userId="55206604-2f91-4191-9619-7379b19e6fc1" providerId="ADAL" clId="{79778750-6CF3-4EA3-B063-05C68BDD1772}" dt="2023-01-06T08:25:12.474" v="20"/>
          <ac:picMkLst>
            <pc:docMk/>
            <pc:sldMk cId="3632742155" sldId="269"/>
            <ac:picMk id="1026" creationId="{0250B3ED-E44D-D213-CB66-B5F06C7EE3D1}"/>
          </ac:picMkLst>
        </pc:picChg>
      </pc:sldChg>
      <pc:sldChg chg="del">
        <pc:chgData name="Karina Rask Nordtorp" userId="55206604-2f91-4191-9619-7379b19e6fc1" providerId="ADAL" clId="{79778750-6CF3-4EA3-B063-05C68BDD1772}" dt="2023-01-06T08:13:24.743" v="2" actId="47"/>
        <pc:sldMkLst>
          <pc:docMk/>
          <pc:sldMk cId="1114903275" sldId="270"/>
        </pc:sldMkLst>
      </pc:sldChg>
      <pc:sldChg chg="ord">
        <pc:chgData name="Karina Rask Nordtorp" userId="55206604-2f91-4191-9619-7379b19e6fc1" providerId="ADAL" clId="{79778750-6CF3-4EA3-B063-05C68BDD1772}" dt="2023-01-06T08:13:29.186" v="4"/>
        <pc:sldMkLst>
          <pc:docMk/>
          <pc:sldMk cId="262511399" sldId="271"/>
        </pc:sldMkLst>
      </pc:sldChg>
      <pc:sldChg chg="del">
        <pc:chgData name="Karina Rask Nordtorp" userId="55206604-2f91-4191-9619-7379b19e6fc1" providerId="ADAL" clId="{79778750-6CF3-4EA3-B063-05C68BDD1772}" dt="2023-01-06T08:13:24.743" v="2" actId="47"/>
        <pc:sldMkLst>
          <pc:docMk/>
          <pc:sldMk cId="846537319" sldId="272"/>
        </pc:sldMkLst>
      </pc:sldChg>
      <pc:sldChg chg="del">
        <pc:chgData name="Karina Rask Nordtorp" userId="55206604-2f91-4191-9619-7379b19e6fc1" providerId="ADAL" clId="{79778750-6CF3-4EA3-B063-05C68BDD1772}" dt="2023-01-06T08:13:24.743" v="2" actId="47"/>
        <pc:sldMkLst>
          <pc:docMk/>
          <pc:sldMk cId="984541655" sldId="273"/>
        </pc:sldMkLst>
      </pc:sldChg>
      <pc:sldChg chg="addSp delSp modSp mod">
        <pc:chgData name="Karina Rask Nordtorp" userId="55206604-2f91-4191-9619-7379b19e6fc1" providerId="ADAL" clId="{79778750-6CF3-4EA3-B063-05C68BDD1772}" dt="2023-01-06T08:32:25.239" v="82" actId="478"/>
        <pc:sldMkLst>
          <pc:docMk/>
          <pc:sldMk cId="3303890304" sldId="278"/>
        </pc:sldMkLst>
        <pc:picChg chg="add del mod">
          <ac:chgData name="Karina Rask Nordtorp" userId="55206604-2f91-4191-9619-7379b19e6fc1" providerId="ADAL" clId="{79778750-6CF3-4EA3-B063-05C68BDD1772}" dt="2023-01-06T08:32:24.657" v="80"/>
          <ac:picMkLst>
            <pc:docMk/>
            <pc:sldMk cId="3303890304" sldId="278"/>
            <ac:picMk id="3" creationId="{9DFE2906-C790-541D-8E68-CD97BB6421E9}"/>
          </ac:picMkLst>
        </pc:picChg>
        <pc:picChg chg="add del">
          <ac:chgData name="Karina Rask Nordtorp" userId="55206604-2f91-4191-9619-7379b19e6fc1" providerId="ADAL" clId="{79778750-6CF3-4EA3-B063-05C68BDD1772}" dt="2023-01-06T08:32:25.112" v="81" actId="478"/>
          <ac:picMkLst>
            <pc:docMk/>
            <pc:sldMk cId="3303890304" sldId="278"/>
            <ac:picMk id="7" creationId="{8044048D-5AF3-9802-6D13-A977FAE67240}"/>
          </ac:picMkLst>
        </pc:picChg>
        <pc:picChg chg="add del">
          <ac:chgData name="Karina Rask Nordtorp" userId="55206604-2f91-4191-9619-7379b19e6fc1" providerId="ADAL" clId="{79778750-6CF3-4EA3-B063-05C68BDD1772}" dt="2023-01-06T08:32:25.239" v="82" actId="478"/>
          <ac:picMkLst>
            <pc:docMk/>
            <pc:sldMk cId="3303890304" sldId="278"/>
            <ac:picMk id="9" creationId="{20EC5C8E-ABAB-0E60-D558-577C84B8A9A6}"/>
          </ac:picMkLst>
        </pc:picChg>
      </pc:sldChg>
      <pc:sldChg chg="add del">
        <pc:chgData name="Karina Rask Nordtorp" userId="55206604-2f91-4191-9619-7379b19e6fc1" providerId="ADAL" clId="{79778750-6CF3-4EA3-B063-05C68BDD1772}" dt="2023-01-06T08:32:32.475" v="83" actId="2696"/>
        <pc:sldMkLst>
          <pc:docMk/>
          <pc:sldMk cId="3480377341" sldId="279"/>
        </pc:sldMkLst>
      </pc:sldChg>
      <pc:sldChg chg="addSp modSp new del mod setBg">
        <pc:chgData name="Karina Rask Nordtorp" userId="55206604-2f91-4191-9619-7379b19e6fc1" providerId="ADAL" clId="{79778750-6CF3-4EA3-B063-05C68BDD1772}" dt="2023-01-06T08:47:44.226" v="162" actId="2696"/>
        <pc:sldMkLst>
          <pc:docMk/>
          <pc:sldMk cId="2104787469" sldId="285"/>
        </pc:sldMkLst>
        <pc:spChg chg="mod">
          <ac:chgData name="Karina Rask Nordtorp" userId="55206604-2f91-4191-9619-7379b19e6fc1" providerId="ADAL" clId="{79778750-6CF3-4EA3-B063-05C68BDD1772}" dt="2023-01-06T08:34:45.911" v="140" actId="26606"/>
          <ac:spMkLst>
            <pc:docMk/>
            <pc:sldMk cId="2104787469" sldId="285"/>
            <ac:spMk id="2" creationId="{2830CB68-14C3-78A1-47DB-998E56B007B0}"/>
          </ac:spMkLst>
        </pc:spChg>
        <pc:spChg chg="mod">
          <ac:chgData name="Karina Rask Nordtorp" userId="55206604-2f91-4191-9619-7379b19e6fc1" providerId="ADAL" clId="{79778750-6CF3-4EA3-B063-05C68BDD1772}" dt="2023-01-06T08:34:45.911" v="140" actId="26606"/>
          <ac:spMkLst>
            <pc:docMk/>
            <pc:sldMk cId="2104787469" sldId="285"/>
            <ac:spMk id="3" creationId="{BB8F5D08-B745-CCBC-111D-A59235EBD099}"/>
          </ac:spMkLst>
        </pc:spChg>
        <pc:spChg chg="mod">
          <ac:chgData name="Karina Rask Nordtorp" userId="55206604-2f91-4191-9619-7379b19e6fc1" providerId="ADAL" clId="{79778750-6CF3-4EA3-B063-05C68BDD1772}" dt="2023-01-06T08:34:45.911" v="140" actId="26606"/>
          <ac:spMkLst>
            <pc:docMk/>
            <pc:sldMk cId="2104787469" sldId="285"/>
            <ac:spMk id="4" creationId="{B7CE9CA1-0DFA-1D74-B8F0-E8EE380A08BF}"/>
          </ac:spMkLst>
        </pc:spChg>
        <pc:spChg chg="add">
          <ac:chgData name="Karina Rask Nordtorp" userId="55206604-2f91-4191-9619-7379b19e6fc1" providerId="ADAL" clId="{79778750-6CF3-4EA3-B063-05C68BDD1772}" dt="2023-01-06T08:34:45.911" v="140" actId="26606"/>
          <ac:spMkLst>
            <pc:docMk/>
            <pc:sldMk cId="2104787469" sldId="285"/>
            <ac:spMk id="9" creationId="{4C608BEB-860E-4094-8511-78603564A75E}"/>
          </ac:spMkLst>
        </pc:spChg>
        <pc:cxnChg chg="add">
          <ac:chgData name="Karina Rask Nordtorp" userId="55206604-2f91-4191-9619-7379b19e6fc1" providerId="ADAL" clId="{79778750-6CF3-4EA3-B063-05C68BDD1772}" dt="2023-01-06T08:34:45.911" v="140" actId="26606"/>
          <ac:cxnSpMkLst>
            <pc:docMk/>
            <pc:sldMk cId="2104787469" sldId="285"/>
            <ac:cxnSpMk id="11" creationId="{1F16A8D4-FE87-4604-88B2-394B5D1EB437}"/>
          </ac:cxnSpMkLst>
        </pc:cxnChg>
      </pc:sldChg>
      <pc:sldChg chg="del">
        <pc:chgData name="Karina Rask Nordtorp" userId="55206604-2f91-4191-9619-7379b19e6fc1" providerId="ADAL" clId="{79778750-6CF3-4EA3-B063-05C68BDD1772}" dt="2023-01-06T08:12:39.357" v="1" actId="2696"/>
        <pc:sldMkLst>
          <pc:docMk/>
          <pc:sldMk cId="3603508004" sldId="285"/>
        </pc:sldMkLst>
      </pc:sldChg>
      <pc:sldChg chg="addSp delSp modSp new mod setBg modClrScheme chgLayout">
        <pc:chgData name="Karina Rask Nordtorp" userId="55206604-2f91-4191-9619-7379b19e6fc1" providerId="ADAL" clId="{79778750-6CF3-4EA3-B063-05C68BDD1772}" dt="2023-01-06T09:02:34.013" v="760" actId="1076"/>
        <pc:sldMkLst>
          <pc:docMk/>
          <pc:sldMk cId="2298856596" sldId="286"/>
        </pc:sldMkLst>
        <pc:spChg chg="del mod ord">
          <ac:chgData name="Karina Rask Nordtorp" userId="55206604-2f91-4191-9619-7379b19e6fc1" providerId="ADAL" clId="{79778750-6CF3-4EA3-B063-05C68BDD1772}" dt="2023-01-06T08:46:24.650" v="148" actId="700"/>
          <ac:spMkLst>
            <pc:docMk/>
            <pc:sldMk cId="2298856596" sldId="286"/>
            <ac:spMk id="2" creationId="{249503A6-2056-79B6-B557-2676A9FEE723}"/>
          </ac:spMkLst>
        </pc:spChg>
        <pc:spChg chg="del mod ord">
          <ac:chgData name="Karina Rask Nordtorp" userId="55206604-2f91-4191-9619-7379b19e6fc1" providerId="ADAL" clId="{79778750-6CF3-4EA3-B063-05C68BDD1772}" dt="2023-01-06T08:46:24.650" v="148" actId="700"/>
          <ac:spMkLst>
            <pc:docMk/>
            <pc:sldMk cId="2298856596" sldId="286"/>
            <ac:spMk id="3" creationId="{E7A149F3-5EC2-B0D3-1D31-284F5FFE2BDE}"/>
          </ac:spMkLst>
        </pc:spChg>
        <pc:spChg chg="del">
          <ac:chgData name="Karina Rask Nordtorp" userId="55206604-2f91-4191-9619-7379b19e6fc1" providerId="ADAL" clId="{79778750-6CF3-4EA3-B063-05C68BDD1772}" dt="2023-01-06T08:46:24.650" v="148" actId="700"/>
          <ac:spMkLst>
            <pc:docMk/>
            <pc:sldMk cId="2298856596" sldId="286"/>
            <ac:spMk id="4" creationId="{DFA87B34-46F4-D103-7AAE-B953867B3160}"/>
          </ac:spMkLst>
        </pc:spChg>
        <pc:spChg chg="add mod ord">
          <ac:chgData name="Karina Rask Nordtorp" userId="55206604-2f91-4191-9619-7379b19e6fc1" providerId="ADAL" clId="{79778750-6CF3-4EA3-B063-05C68BDD1772}" dt="2023-01-06T09:01:33.816" v="701" actId="113"/>
          <ac:spMkLst>
            <pc:docMk/>
            <pc:sldMk cId="2298856596" sldId="286"/>
            <ac:spMk id="5" creationId="{65D4712F-1BE7-EE9A-3494-F8BA0A583E01}"/>
          </ac:spMkLst>
        </pc:spChg>
        <pc:spChg chg="add mod ord">
          <ac:chgData name="Karina Rask Nordtorp" userId="55206604-2f91-4191-9619-7379b19e6fc1" providerId="ADAL" clId="{79778750-6CF3-4EA3-B063-05C68BDD1772}" dt="2023-01-06T09:02:34.013" v="760" actId="1076"/>
          <ac:spMkLst>
            <pc:docMk/>
            <pc:sldMk cId="2298856596" sldId="286"/>
            <ac:spMk id="6" creationId="{ADF5B491-9978-0DCC-B7DC-6C23B0054903}"/>
          </ac:spMkLst>
        </pc:spChg>
        <pc:spChg chg="add">
          <ac:chgData name="Karina Rask Nordtorp" userId="55206604-2f91-4191-9619-7379b19e6fc1" providerId="ADAL" clId="{79778750-6CF3-4EA3-B063-05C68BDD1772}" dt="2023-01-06T08:46:56.496" v="158" actId="26606"/>
          <ac:spMkLst>
            <pc:docMk/>
            <pc:sldMk cId="2298856596" sldId="286"/>
            <ac:spMk id="11" creationId="{7264F718-7FAC-4056-9FA9-A603EC682FE7}"/>
          </ac:spMkLst>
        </pc:spChg>
        <pc:spChg chg="add">
          <ac:chgData name="Karina Rask Nordtorp" userId="55206604-2f91-4191-9619-7379b19e6fc1" providerId="ADAL" clId="{79778750-6CF3-4EA3-B063-05C68BDD1772}" dt="2023-01-06T08:46:56.496" v="158" actId="26606"/>
          <ac:spMkLst>
            <pc:docMk/>
            <pc:sldMk cId="2298856596" sldId="286"/>
            <ac:spMk id="13" creationId="{F74639F7-E3C7-4165-A83E-6386A86BA1DA}"/>
          </ac:spMkLst>
        </pc:spChg>
        <pc:spChg chg="add">
          <ac:chgData name="Karina Rask Nordtorp" userId="55206604-2f91-4191-9619-7379b19e6fc1" providerId="ADAL" clId="{79778750-6CF3-4EA3-B063-05C68BDD1772}" dt="2023-01-06T08:46:56.496" v="158" actId="26606"/>
          <ac:spMkLst>
            <pc:docMk/>
            <pc:sldMk cId="2298856596" sldId="286"/>
            <ac:spMk id="15" creationId="{8B3AF0F1-707A-463E-B5EE-33C63A40CFC9}"/>
          </ac:spMkLst>
        </pc:spChg>
      </pc:sldChg>
      <pc:sldChg chg="addSp delSp modSp add mod setBg delDesignElem">
        <pc:chgData name="Karina Rask Nordtorp" userId="55206604-2f91-4191-9619-7379b19e6fc1" providerId="ADAL" clId="{79778750-6CF3-4EA3-B063-05C68BDD1772}" dt="2023-01-06T09:00:30.126" v="656" actId="255"/>
        <pc:sldMkLst>
          <pc:docMk/>
          <pc:sldMk cId="3208497406" sldId="287"/>
        </pc:sldMkLst>
        <pc:spChg chg="mod">
          <ac:chgData name="Karina Rask Nordtorp" userId="55206604-2f91-4191-9619-7379b19e6fc1" providerId="ADAL" clId="{79778750-6CF3-4EA3-B063-05C68BDD1772}" dt="2023-01-06T09:00:30.126" v="656" actId="255"/>
          <ac:spMkLst>
            <pc:docMk/>
            <pc:sldMk cId="3208497406" sldId="287"/>
            <ac:spMk id="5" creationId="{65D4712F-1BE7-EE9A-3494-F8BA0A583E01}"/>
          </ac:spMkLst>
        </pc:spChg>
        <pc:spChg chg="mod">
          <ac:chgData name="Karina Rask Nordtorp" userId="55206604-2f91-4191-9619-7379b19e6fc1" providerId="ADAL" clId="{79778750-6CF3-4EA3-B063-05C68BDD1772}" dt="2023-01-06T08:59:58.254" v="655" actId="1076"/>
          <ac:spMkLst>
            <pc:docMk/>
            <pc:sldMk cId="3208497406" sldId="287"/>
            <ac:spMk id="6" creationId="{ADF5B491-9978-0DCC-B7DC-6C23B0054903}"/>
          </ac:spMkLst>
        </pc:spChg>
        <pc:spChg chg="add">
          <ac:chgData name="Karina Rask Nordtorp" userId="55206604-2f91-4191-9619-7379b19e6fc1" providerId="ADAL" clId="{79778750-6CF3-4EA3-B063-05C68BDD1772}" dt="2023-01-06T08:47:52.319" v="165" actId="26606"/>
          <ac:spMkLst>
            <pc:docMk/>
            <pc:sldMk cId="3208497406" sldId="287"/>
            <ac:spMk id="8" creationId="{7264F718-7FAC-4056-9FA9-A603EC682FE7}"/>
          </ac:spMkLst>
        </pc:spChg>
        <pc:spChg chg="add">
          <ac:chgData name="Karina Rask Nordtorp" userId="55206604-2f91-4191-9619-7379b19e6fc1" providerId="ADAL" clId="{79778750-6CF3-4EA3-B063-05C68BDD1772}" dt="2023-01-06T08:47:52.319" v="165" actId="26606"/>
          <ac:spMkLst>
            <pc:docMk/>
            <pc:sldMk cId="3208497406" sldId="287"/>
            <ac:spMk id="9" creationId="{F74639F7-E3C7-4165-A83E-6386A86BA1DA}"/>
          </ac:spMkLst>
        </pc:spChg>
        <pc:spChg chg="add">
          <ac:chgData name="Karina Rask Nordtorp" userId="55206604-2f91-4191-9619-7379b19e6fc1" providerId="ADAL" clId="{79778750-6CF3-4EA3-B063-05C68BDD1772}" dt="2023-01-06T08:47:52.319" v="165" actId="26606"/>
          <ac:spMkLst>
            <pc:docMk/>
            <pc:sldMk cId="3208497406" sldId="287"/>
            <ac:spMk id="10" creationId="{8B3AF0F1-707A-463E-B5EE-33C63A40CFC9}"/>
          </ac:spMkLst>
        </pc:spChg>
        <pc:spChg chg="del">
          <ac:chgData name="Karina Rask Nordtorp" userId="55206604-2f91-4191-9619-7379b19e6fc1" providerId="ADAL" clId="{79778750-6CF3-4EA3-B063-05C68BDD1772}" dt="2023-01-06T08:47:47.193" v="164"/>
          <ac:spMkLst>
            <pc:docMk/>
            <pc:sldMk cId="3208497406" sldId="287"/>
            <ac:spMk id="11" creationId="{7264F718-7FAC-4056-9FA9-A603EC682FE7}"/>
          </ac:spMkLst>
        </pc:spChg>
        <pc:spChg chg="del">
          <ac:chgData name="Karina Rask Nordtorp" userId="55206604-2f91-4191-9619-7379b19e6fc1" providerId="ADAL" clId="{79778750-6CF3-4EA3-B063-05C68BDD1772}" dt="2023-01-06T08:47:47.193" v="164"/>
          <ac:spMkLst>
            <pc:docMk/>
            <pc:sldMk cId="3208497406" sldId="287"/>
            <ac:spMk id="13" creationId="{F74639F7-E3C7-4165-A83E-6386A86BA1DA}"/>
          </ac:spMkLst>
        </pc:spChg>
        <pc:spChg chg="del">
          <ac:chgData name="Karina Rask Nordtorp" userId="55206604-2f91-4191-9619-7379b19e6fc1" providerId="ADAL" clId="{79778750-6CF3-4EA3-B063-05C68BDD1772}" dt="2023-01-06T08:47:47.193" v="164"/>
          <ac:spMkLst>
            <pc:docMk/>
            <pc:sldMk cId="3208497406" sldId="287"/>
            <ac:spMk id="15" creationId="{8B3AF0F1-707A-463E-B5EE-33C63A40CFC9}"/>
          </ac:spMkLst>
        </pc:spChg>
      </pc:sldChg>
    </pc:docChg>
  </pc:docChgLst>
  <pc:docChgLst>
    <pc:chgData name="Anne Line Svelle" userId="S::als@aarhus.dk::c50e54a6-603d-41ce-940c-2cf7aadde296" providerId="AD" clId="Web-{ACF98DB7-A8FA-AB4C-1862-13D49C1D3FED}"/>
    <pc:docChg chg="modSld">
      <pc:chgData name="Anne Line Svelle" userId="S::als@aarhus.dk::c50e54a6-603d-41ce-940c-2cf7aadde296" providerId="AD" clId="Web-{ACF98DB7-A8FA-AB4C-1862-13D49C1D3FED}" dt="2023-01-08T19:42:47.782" v="3" actId="1076"/>
      <pc:docMkLst>
        <pc:docMk/>
      </pc:docMkLst>
      <pc:sldChg chg="modSp">
        <pc:chgData name="Anne Line Svelle" userId="S::als@aarhus.dk::c50e54a6-603d-41ce-940c-2cf7aadde296" providerId="AD" clId="Web-{ACF98DB7-A8FA-AB4C-1862-13D49C1D3FED}" dt="2023-01-08T19:42:47.782" v="3" actId="1076"/>
        <pc:sldMkLst>
          <pc:docMk/>
          <pc:sldMk cId="670854842" sldId="274"/>
        </pc:sldMkLst>
        <pc:picChg chg="mod">
          <ac:chgData name="Anne Line Svelle" userId="S::als@aarhus.dk::c50e54a6-603d-41ce-940c-2cf7aadde296" providerId="AD" clId="Web-{ACF98DB7-A8FA-AB4C-1862-13D49C1D3FED}" dt="2023-01-08T19:42:47.782" v="3" actId="1076"/>
          <ac:picMkLst>
            <pc:docMk/>
            <pc:sldMk cId="670854842" sldId="274"/>
            <ac:picMk id="5" creationId="{572C830B-D615-86DA-B66C-16732C090156}"/>
          </ac:picMkLst>
        </pc:picChg>
      </pc:sldChg>
      <pc:sldChg chg="modSp">
        <pc:chgData name="Anne Line Svelle" userId="S::als@aarhus.dk::c50e54a6-603d-41ce-940c-2cf7aadde296" providerId="AD" clId="Web-{ACF98DB7-A8FA-AB4C-1862-13D49C1D3FED}" dt="2023-01-08T19:39:26.110" v="1" actId="20577"/>
        <pc:sldMkLst>
          <pc:docMk/>
          <pc:sldMk cId="3208497406" sldId="287"/>
        </pc:sldMkLst>
        <pc:spChg chg="mod">
          <ac:chgData name="Anne Line Svelle" userId="S::als@aarhus.dk::c50e54a6-603d-41ce-940c-2cf7aadde296" providerId="AD" clId="Web-{ACF98DB7-A8FA-AB4C-1862-13D49C1D3FED}" dt="2023-01-08T19:39:26.110" v="1" actId="20577"/>
          <ac:spMkLst>
            <pc:docMk/>
            <pc:sldMk cId="3208497406" sldId="287"/>
            <ac:spMk id="6" creationId="{ADF5B491-9978-0DCC-B7DC-6C23B005490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435BC1-02D2-0D82-0CB6-FB5332B61E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475559B-5928-EE1F-01E3-BA226FD946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551BE55-69E6-047D-D7DD-216C2A781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C1F66-E05C-4168-93CE-9F8A5E770504}" type="datetimeFigureOut">
              <a:rPr lang="da-DK" smtClean="0"/>
              <a:t>08-01-2023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CF336C9-5239-84C3-CEA9-2CD6FA651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7774B8E-4742-2CF2-61F4-5343408E7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52FD-E247-4A57-BF8D-8AA8481F12D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666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08724-6352-3E12-D8B8-2300F91A8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1FB27AC-41D9-A251-D47B-ACA60967A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9526B10-2EC7-3C13-3E57-510A62E74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C1F66-E05C-4168-93CE-9F8A5E770504}" type="datetimeFigureOut">
              <a:rPr lang="da-DK" smtClean="0"/>
              <a:t>08-01-2023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70D2F13-3566-C4C5-346F-9AF920819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5B2209B-E5C5-9115-73FD-9F6331222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52FD-E247-4A57-BF8D-8AA8481F12D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8888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860BECE-2E29-F125-EC65-0BD336B1B6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980D6C22-ED01-5851-AC00-051BD5A77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A9850B0-690A-C48D-BFA0-6A4451AF3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C1F66-E05C-4168-93CE-9F8A5E770504}" type="datetimeFigureOut">
              <a:rPr lang="da-DK" smtClean="0"/>
              <a:t>08-01-2023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7AFFD14-1DA0-A092-265B-4D0B2AB52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496F23B-A1E6-F557-EB26-4875523F7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52FD-E247-4A57-BF8D-8AA8481F12D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3696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2847B1-9282-D867-9772-089619B1E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5446F1D-91DA-C109-14D4-E08E6BA98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E7D62F0-8F67-C394-7CA7-883A8280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C1F66-E05C-4168-93CE-9F8A5E770504}" type="datetimeFigureOut">
              <a:rPr lang="da-DK" smtClean="0"/>
              <a:t>08-01-2023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3AC27CD-BE70-E5FC-58FE-B55A9FDB1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7E16E41-B79B-0672-01B4-83C5F6A17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52FD-E247-4A57-BF8D-8AA8481F12D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7492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BEF741-85E5-936D-B5CB-AC404CBB0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284489F-0899-E96F-DE74-23AC9CFC9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2529F79-CC4E-9ADF-662D-25C9DF5EC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C1F66-E05C-4168-93CE-9F8A5E770504}" type="datetimeFigureOut">
              <a:rPr lang="da-DK" smtClean="0"/>
              <a:t>08-01-2023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AF29E34-E4A6-C35C-1475-918A88381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362852D-5D89-8DD2-7E3A-3362CF8BB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52FD-E247-4A57-BF8D-8AA8481F12D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3069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823544-A0E7-9B0C-70F6-016491D64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109978-C06F-327C-6DAB-6D612EFD40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671F1BE-BFE0-17A0-4872-AFDF3F11A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42A56A4-2BE4-0AE9-30F7-2051BF7C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C1F66-E05C-4168-93CE-9F8A5E770504}" type="datetimeFigureOut">
              <a:rPr lang="da-DK" smtClean="0"/>
              <a:t>08-01-2023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BB584E2-276F-8153-CB5B-B9C0C7C51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8D389C6-9C74-F806-9199-019B4E930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52FD-E247-4A57-BF8D-8AA8481F12D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4527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5CA92B-7FEA-37A9-0BDC-47F561FC0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805AB20-D584-C455-2AD9-49164A84C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47C75E2-D97C-5EC4-FCC7-F8FEE9C40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CF43CFB-D5FE-08E0-1E51-A5E168D9DC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60D368D-88C7-CB19-17CE-1035EF690A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D7A58BDB-521C-3303-1005-F4953DB86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C1F66-E05C-4168-93CE-9F8A5E770504}" type="datetimeFigureOut">
              <a:rPr lang="da-DK" smtClean="0"/>
              <a:t>08-01-2023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752C1B33-AF86-9C5F-14A5-2A265918D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EFA35D4-89FE-E108-14AD-59E37BBBF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52FD-E247-4A57-BF8D-8AA8481F12D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782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A3E878-CE79-3731-DA34-D05D694D0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0F6612E-D998-86A5-8D6E-9BA2A10EA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C1F66-E05C-4168-93CE-9F8A5E770504}" type="datetimeFigureOut">
              <a:rPr lang="da-DK" smtClean="0"/>
              <a:t>08-01-2023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1FD4B02-1283-C9C5-6F91-691BB26D4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938B582-A7A7-4532-285D-7BE2231C8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52FD-E247-4A57-BF8D-8AA8481F12D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822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F243B8E-9ECC-9835-DBCE-E3EEDB51D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C1F66-E05C-4168-93CE-9F8A5E770504}" type="datetimeFigureOut">
              <a:rPr lang="da-DK" smtClean="0"/>
              <a:t>08-01-2023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28DB539-B527-3520-D631-06D8F3221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B3749A-BA2A-E295-B5EE-675C41BA5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52FD-E247-4A57-BF8D-8AA8481F12D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4085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62CD2E-513B-7228-E401-A98FE196A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ED25B08-586F-682D-EE82-E9D04CCE5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1F9BC95-FA1C-9085-31C9-117BC5711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DF7BBC5-84D2-7DBE-DF9D-0E80FC90C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C1F66-E05C-4168-93CE-9F8A5E770504}" type="datetimeFigureOut">
              <a:rPr lang="da-DK" smtClean="0"/>
              <a:t>08-01-2023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E5029F8-B4FD-A931-0710-0C8A435B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66F71F7-45BB-F243-EFA0-011035B9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52FD-E247-4A57-BF8D-8AA8481F12D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38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5E7957-821B-1ED6-35E0-FB8D6CC07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E832D29-382B-82C6-2156-4AD395F4CA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D93A5CB-F91E-C36F-007B-4C2FC1803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968FD44-86CB-C35E-BCE4-FEF5FC4EB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C1F66-E05C-4168-93CE-9F8A5E770504}" type="datetimeFigureOut">
              <a:rPr lang="da-DK" smtClean="0"/>
              <a:t>08-01-2023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E57C08D-0709-DE62-C29B-12C640857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A839BF2-1AF6-DFB6-B59E-C37DC5EC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52FD-E247-4A57-BF8D-8AA8481F12D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4052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35BE0A3-1A6C-E867-9DDD-B7F59FCF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0D0ACB7-A0B6-99B8-681A-F9595C611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1C69C69-A31C-3FDC-E31F-B0207166D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C1F66-E05C-4168-93CE-9F8A5E770504}" type="datetimeFigureOut">
              <a:rPr lang="da-DK" smtClean="0"/>
              <a:t>08-01-2023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BD23A27-46D4-DD07-6296-9A7251782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E0A2A8D-9BD1-4EA4-3088-BBCE5B335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E52FD-E247-4A57-BF8D-8AA8481F12D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872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indhold 5" descr="Et billede, der indeholder græs, udendørs, jord, bygning&#10;&#10;Automatisk genereret beskrivelse">
            <a:extLst>
              <a:ext uri="{FF2B5EF4-FFF2-40B4-BE49-F238E27FC236}">
                <a16:creationId xmlns:a16="http://schemas.microsoft.com/office/drawing/2014/main" id="{F28F2B36-0D65-B47F-29A1-67A537316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81" y="-2116918"/>
            <a:ext cx="9177318" cy="12236424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010E69-D338-E997-0BE9-ADAA57626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42006"/>
            <a:ext cx="3879232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 dirty="0">
                <a:latin typeface="+mn-lt"/>
              </a:rPr>
              <a:t>Loris Malaguzzi</a:t>
            </a:r>
            <a:r>
              <a:rPr lang="en-US" sz="3400" dirty="0"/>
              <a:t> International Centre </a:t>
            </a:r>
            <a:br>
              <a:rPr lang="en-US" sz="3400" dirty="0"/>
            </a:br>
            <a:br>
              <a:rPr lang="en-US" sz="3400" dirty="0"/>
            </a:br>
            <a:r>
              <a:rPr lang="en-US" sz="3400" dirty="0"/>
              <a:t>Reggio Emilia</a:t>
            </a:r>
          </a:p>
        </p:txBody>
      </p:sp>
    </p:spTree>
    <p:extLst>
      <p:ext uri="{BB962C8B-B14F-4D97-AF65-F5344CB8AC3E}">
        <p14:creationId xmlns:p14="http://schemas.microsoft.com/office/powerpoint/2010/main" val="382203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lede 1" descr="Et billede, der indeholder tekst, person&#10;&#10;Automatisk genereret beskrivelse">
            <a:extLst>
              <a:ext uri="{FF2B5EF4-FFF2-40B4-BE49-F238E27FC236}">
                <a16:creationId xmlns:a16="http://schemas.microsoft.com/office/drawing/2014/main" id="{329209E4-F8A1-6D4A-9929-E96BD19D30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547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 descr="Et billede, der indeholder indendørs, adskillige&#10;&#10;Automatisk genereret beskrivelse">
            <a:extLst>
              <a:ext uri="{FF2B5EF4-FFF2-40B4-BE49-F238E27FC236}">
                <a16:creationId xmlns:a16="http://schemas.microsoft.com/office/drawing/2014/main" id="{21A017B2-5AC3-8AAE-2CEB-D18E2518CE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8" r="-2" b="12488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94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lede 1" descr="Et billede, der indeholder væg, indendørs&#10;&#10;Automatisk genereret beskrivelse">
            <a:extLst>
              <a:ext uri="{FF2B5EF4-FFF2-40B4-BE49-F238E27FC236}">
                <a16:creationId xmlns:a16="http://schemas.microsoft.com/office/drawing/2014/main" id="{B54F190C-C555-3D68-DE89-DCE290A95C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5" r="1" b="4596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4" name="Billede 3" descr="Et billede, der indeholder tekst, indendørs, disk&#10;&#10;Automatisk genereret beskrivelse">
            <a:extLst>
              <a:ext uri="{FF2B5EF4-FFF2-40B4-BE49-F238E27FC236}">
                <a16:creationId xmlns:a16="http://schemas.microsoft.com/office/drawing/2014/main" id="{8EF8D73E-7CF5-9A07-BFFF-2D071DBD69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Billede 2" descr="Et billede, der indeholder væg, indendørs&#10;&#10;Automatisk genereret beskrivelse">
            <a:extLst>
              <a:ext uri="{FF2B5EF4-FFF2-40B4-BE49-F238E27FC236}">
                <a16:creationId xmlns:a16="http://schemas.microsoft.com/office/drawing/2014/main" id="{6D38A2CE-1811-7992-593F-072109C00C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" r="-3" b="221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1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ladsholder til indhold 18" descr="Et billede, der indeholder indendørs, stablet&#10;&#10;Automatisk genereret beskrivelse">
            <a:extLst>
              <a:ext uri="{FF2B5EF4-FFF2-40B4-BE49-F238E27FC236}">
                <a16:creationId xmlns:a16="http://schemas.microsoft.com/office/drawing/2014/main" id="{85D638EA-BC0F-94FC-0532-53DD4795C6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91" y="-3224520"/>
            <a:ext cx="14231350" cy="10673512"/>
          </a:xfr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010E69-D338-E997-0BE9-ADAA57626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42006"/>
            <a:ext cx="3879232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 dirty="0" err="1"/>
              <a:t>ReMiDa</a:t>
            </a:r>
            <a:br>
              <a:rPr lang="en-US" sz="3400" b="1" dirty="0"/>
            </a:br>
            <a:r>
              <a:rPr lang="en-US" sz="3400" dirty="0"/>
              <a:t>Reggio Emilia</a:t>
            </a:r>
          </a:p>
        </p:txBody>
      </p:sp>
    </p:spTree>
    <p:extLst>
      <p:ext uri="{BB962C8B-B14F-4D97-AF65-F5344CB8AC3E}">
        <p14:creationId xmlns:p14="http://schemas.microsoft.com/office/powerpoint/2010/main" val="3632742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5D4712F-1BE7-EE9A-3494-F8BA0A583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4088"/>
            <a:ext cx="3529953" cy="2980944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Hvad er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b="1" dirty="0" err="1">
                <a:solidFill>
                  <a:schemeClr val="bg1"/>
                </a:solidFill>
              </a:rPr>
              <a:t>ReMiDa</a:t>
            </a:r>
            <a:r>
              <a:rPr lang="da-DK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ADF5B491-9978-0DCC-B7DC-6C23B0054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2410" y="1211433"/>
            <a:ext cx="5135293" cy="524865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2400" b="0" i="0" dirty="0">
                <a:effectLst/>
              </a:rPr>
              <a:t>Navnet stammer fra sagnet om Kong </a:t>
            </a:r>
            <a:r>
              <a:rPr lang="da-DK" sz="2400" b="0" i="0" dirty="0" err="1">
                <a:effectLst/>
              </a:rPr>
              <a:t>Midas</a:t>
            </a:r>
            <a:r>
              <a:rPr lang="da-DK" sz="2400" b="0" i="0" dirty="0">
                <a:effectLst/>
              </a:rPr>
              <a:t>, der ønskede sig, at alt det, han rørte ved, blev til guld, men det var jo ikke så godt, for så kunne han hverken spise eller drikke.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sz="2400" b="0" i="0" dirty="0">
                <a:effectLst/>
              </a:rPr>
              <a:t>En morale i myten er, at alle materialer er værdifulde i sig selv, men også kan give værdi til den, der bruger dem.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sz="2400" b="1" dirty="0"/>
              <a:t>I Danmark har vi et </a:t>
            </a:r>
            <a:r>
              <a:rPr lang="da-DK" sz="2400" b="1" dirty="0" err="1"/>
              <a:t>ReMiDa</a:t>
            </a:r>
            <a:r>
              <a:rPr lang="da-DK" sz="2400" b="1" dirty="0"/>
              <a:t>-center i Randers og Odense</a:t>
            </a:r>
          </a:p>
        </p:txBody>
      </p:sp>
    </p:spTree>
    <p:extLst>
      <p:ext uri="{BB962C8B-B14F-4D97-AF65-F5344CB8AC3E}">
        <p14:creationId xmlns:p14="http://schemas.microsoft.com/office/powerpoint/2010/main" val="2298856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Billede 10" descr="Et billede, der indeholder tekst, indendørs, åbn, automat&#10;&#10;Automatisk genereret beskrivelse">
            <a:extLst>
              <a:ext uri="{FF2B5EF4-FFF2-40B4-BE49-F238E27FC236}">
                <a16:creationId xmlns:a16="http://schemas.microsoft.com/office/drawing/2014/main" id="{92ED986A-CF25-D741-E371-6BFD7B4B80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r="13306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7" name="Billede 6" descr="Et billede, der indeholder indendørs, væg&#10;&#10;Automatisk genereret beskrivelse">
            <a:extLst>
              <a:ext uri="{FF2B5EF4-FFF2-40B4-BE49-F238E27FC236}">
                <a16:creationId xmlns:a16="http://schemas.microsoft.com/office/drawing/2014/main" id="{218FCD6A-D1A5-A377-896C-BF2EC0463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7" r="4667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Billede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572C830B-D615-86DA-B66C-16732C0901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" r="16481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54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 descr="Et billede, der indeholder indendørs, adskillige&#10;&#10;Automatisk genereret beskrivelse">
            <a:extLst>
              <a:ext uri="{FF2B5EF4-FFF2-40B4-BE49-F238E27FC236}">
                <a16:creationId xmlns:a16="http://schemas.microsoft.com/office/drawing/2014/main" id="{3E2F8634-2EA6-1FC8-6AAD-A63AE836F7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5" r="-2" b="251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lede 1" descr="Et billede, der indeholder indendørs, forskellig, adskillige, arrangeret&#10;&#10;Automatisk genereret beskrivelse">
            <a:extLst>
              <a:ext uri="{FF2B5EF4-FFF2-40B4-BE49-F238E27FC236}">
                <a16:creationId xmlns:a16="http://schemas.microsoft.com/office/drawing/2014/main" id="{08EE594A-9CCB-18BA-AF76-F8BA4C69D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r="-2" b="7328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07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 descr="Et billede, der indeholder indendørs, stablet&#10;&#10;Automatisk genereret beskrivelse">
            <a:extLst>
              <a:ext uri="{FF2B5EF4-FFF2-40B4-BE49-F238E27FC236}">
                <a16:creationId xmlns:a16="http://schemas.microsoft.com/office/drawing/2014/main" id="{F7A887C0-393F-D3F7-39B2-3D029C29C3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r="21711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Billede 4" descr="Et billede, der indeholder indendørs, væg&#10;&#10;Automatisk genereret beskrivelse">
            <a:extLst>
              <a:ext uri="{FF2B5EF4-FFF2-40B4-BE49-F238E27FC236}">
                <a16:creationId xmlns:a16="http://schemas.microsoft.com/office/drawing/2014/main" id="{35B7991F-CCDC-DB43-FC9B-0F593392CF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4" r="9814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45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lede 1" descr="Et billede, der indeholder indendørs, væg, spisebord&#10;&#10;Automatisk genereret beskrivelse">
            <a:extLst>
              <a:ext uri="{FF2B5EF4-FFF2-40B4-BE49-F238E27FC236}">
                <a16:creationId xmlns:a16="http://schemas.microsoft.com/office/drawing/2014/main" id="{14175D16-279B-0FC3-1A2C-9CC7DB41EC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7" r="4" b="4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3" name="Billede 2" descr="Et billede, der indeholder tekst, indendørs&#10;&#10;Automatisk genereret beskrivelse">
            <a:extLst>
              <a:ext uri="{FF2B5EF4-FFF2-40B4-BE49-F238E27FC236}">
                <a16:creationId xmlns:a16="http://schemas.microsoft.com/office/drawing/2014/main" id="{2560BF7E-0B20-F397-8CAF-252E75303F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2" r="-3" b="33312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4" name="Billede 3" descr="Et billede, der indeholder tekst, indendørs, elementer, adskillige&#10;&#10;Automatisk genereret beskrivelse">
            <a:extLst>
              <a:ext uri="{FF2B5EF4-FFF2-40B4-BE49-F238E27FC236}">
                <a16:creationId xmlns:a16="http://schemas.microsoft.com/office/drawing/2014/main" id="{97F0B5F1-ED3F-12FA-82DE-F047BF516A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" b="34107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58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ekst, bygning, mursten, skilt&#10;&#10;Automatisk genereret beskrivelse">
            <a:extLst>
              <a:ext uri="{FF2B5EF4-FFF2-40B4-BE49-F238E27FC236}">
                <a16:creationId xmlns:a16="http://schemas.microsoft.com/office/drawing/2014/main" id="{8044048D-5AF3-9802-6D13-A977FAE67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894" y="-46199"/>
            <a:ext cx="5143500" cy="6858000"/>
          </a:xfrm>
          <a:prstGeom prst="rect">
            <a:avLst/>
          </a:prstGeom>
        </p:spPr>
      </p:pic>
      <p:pic>
        <p:nvPicPr>
          <p:cNvPr id="9" name="Billede 8" descr="Et billede, der indeholder tekst, bygning, mursten, udendørs&#10;&#10;Automatisk genereret beskrivelse">
            <a:extLst>
              <a:ext uri="{FF2B5EF4-FFF2-40B4-BE49-F238E27FC236}">
                <a16:creationId xmlns:a16="http://schemas.microsoft.com/office/drawing/2014/main" id="{20EC5C8E-ABAB-0E60-D558-577C84B8A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699" y="-478"/>
            <a:ext cx="5143500" cy="685800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010E69-D338-E997-0BE9-ADAA57626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342006"/>
            <a:ext cx="4599137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latin typeface="+mn-lt"/>
              </a:rPr>
              <a:t>MUBA</a:t>
            </a:r>
            <a:br>
              <a:rPr lang="en-US" dirty="0">
                <a:latin typeface="+mn-lt"/>
              </a:rPr>
            </a:br>
            <a:r>
              <a:rPr lang="da-DK" sz="2800" dirty="0">
                <a:latin typeface="+mn-lt"/>
              </a:rPr>
              <a:t>Museo dei Bambini Milano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3890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150C2B1-74E2-A4D7-36AD-262CA32007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 r="15693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Billede 2" descr="Et billede, der indeholder træ&#10;&#10;Automatisk genereret beskrivelse">
            <a:extLst>
              <a:ext uri="{FF2B5EF4-FFF2-40B4-BE49-F238E27FC236}">
                <a16:creationId xmlns:a16="http://schemas.microsoft.com/office/drawing/2014/main" id="{0D198F2A-E2C9-F2EA-5A53-0A7EF715B7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8" r="-3" b="20307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7" name="Billede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BC5E4EC-D659-1AFF-2899-757C1A4CEB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9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12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14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5D4712F-1BE7-EE9A-3494-F8BA0A583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4" y="2065"/>
            <a:ext cx="4513005" cy="2980944"/>
          </a:xfrm>
        </p:spPr>
        <p:txBody>
          <a:bodyPr>
            <a:normAutofit/>
          </a:bodyPr>
          <a:lstStyle/>
          <a:p>
            <a:r>
              <a:rPr lang="da-DK" sz="3400" b="1" dirty="0">
                <a:solidFill>
                  <a:schemeClr val="bg1"/>
                </a:solidFill>
                <a:latin typeface="+mn-lt"/>
              </a:rPr>
              <a:t>Reggio </a:t>
            </a:r>
            <a:r>
              <a:rPr lang="da-DK" sz="3400" b="1" dirty="0" err="1">
                <a:solidFill>
                  <a:schemeClr val="bg1"/>
                </a:solidFill>
                <a:latin typeface="+mn-lt"/>
              </a:rPr>
              <a:t>Emila</a:t>
            </a:r>
            <a:r>
              <a:rPr lang="da-DK" sz="3400" b="1" dirty="0">
                <a:solidFill>
                  <a:schemeClr val="bg1"/>
                </a:solidFill>
                <a:latin typeface="+mn-lt"/>
              </a:rPr>
              <a:t>-filosofiens</a:t>
            </a:r>
            <a:r>
              <a:rPr lang="da-DK" sz="3400" b="1" dirty="0">
                <a:solidFill>
                  <a:schemeClr val="bg1"/>
                </a:solidFill>
              </a:rPr>
              <a:t> </a:t>
            </a:r>
            <a:r>
              <a:rPr lang="da-DK" sz="3400" dirty="0">
                <a:solidFill>
                  <a:schemeClr val="bg1"/>
                </a:solidFill>
              </a:rPr>
              <a:t>grundprincipper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ADF5B491-9978-0DCC-B7DC-6C23B0054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193" y="1758007"/>
            <a:ext cx="5135293" cy="4625389"/>
          </a:xfrm>
        </p:spPr>
        <p:txBody>
          <a:bodyPr anchor="ctr">
            <a:normAutofit/>
          </a:bodyPr>
          <a:lstStyle/>
          <a:p>
            <a:r>
              <a:rPr lang="da-DK" sz="2400" dirty="0"/>
              <a:t>Rummet, som den tredje pædagog</a:t>
            </a:r>
          </a:p>
          <a:p>
            <a:pPr lvl="1"/>
            <a:r>
              <a:rPr lang="da-DK" sz="2000" dirty="0"/>
              <a:t>Kunstnerisk inspirerende indretning</a:t>
            </a:r>
          </a:p>
          <a:p>
            <a:pPr lvl="1"/>
            <a:r>
              <a:rPr lang="da-DK" sz="2000" dirty="0"/>
              <a:t>Æstetisk præsentation af muligheder</a:t>
            </a:r>
          </a:p>
          <a:p>
            <a:pPr lvl="1"/>
            <a:r>
              <a:rPr lang="da-DK" sz="2000" dirty="0"/>
              <a:t>Lystbetonet / valgmuligheder</a:t>
            </a:r>
          </a:p>
          <a:p>
            <a:r>
              <a:rPr lang="da-DK" sz="2400" dirty="0"/>
              <a:t>Tillid til nysgerrighed og undren</a:t>
            </a:r>
          </a:p>
          <a:p>
            <a:r>
              <a:rPr lang="da-DK" sz="2400" dirty="0"/>
              <a:t>Udforskning af alle sanser</a:t>
            </a:r>
          </a:p>
          <a:p>
            <a:r>
              <a:rPr lang="da-DK" sz="2400" dirty="0"/>
              <a:t>Processen i fokus</a:t>
            </a:r>
          </a:p>
          <a:p>
            <a:r>
              <a:rPr lang="da-DK" sz="2400" dirty="0"/>
              <a:t>Fordybelse i materialer</a:t>
            </a:r>
            <a:endParaRPr lang="da-DK" sz="2000" dirty="0"/>
          </a:p>
          <a:p>
            <a:r>
              <a:rPr lang="da-DK" sz="2400" dirty="0"/>
              <a:t>‘</a:t>
            </a:r>
            <a:r>
              <a:rPr lang="da-DK" sz="2400" dirty="0" err="1"/>
              <a:t>Atelieristaen</a:t>
            </a:r>
            <a:r>
              <a:rPr lang="da-DK" sz="2400" dirty="0"/>
              <a:t>’ (kunstpædagogen)</a:t>
            </a:r>
            <a:endParaRPr lang="da-DK" sz="2400" dirty="0">
              <a:cs typeface="Calibri"/>
            </a:endParaRPr>
          </a:p>
          <a:p>
            <a:r>
              <a:rPr lang="da-DK" sz="2400" dirty="0"/>
              <a:t>Visuel dokumentation</a:t>
            </a:r>
          </a:p>
          <a:p>
            <a:pPr marL="0" indent="0">
              <a:buNone/>
            </a:pP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3208497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lede 6" descr="Et billede, der indeholder indendørs&#10;&#10;Automatisk genereret beskrivelse">
            <a:extLst>
              <a:ext uri="{FF2B5EF4-FFF2-40B4-BE49-F238E27FC236}">
                <a16:creationId xmlns:a16="http://schemas.microsoft.com/office/drawing/2014/main" id="{AB50834B-CB97-91B8-22A2-D46E62589B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r="23633" b="-1"/>
          <a:stretch/>
        </p:blipFill>
        <p:spPr>
          <a:xfrm>
            <a:off x="9091768" y="638179"/>
            <a:ext cx="3017500" cy="5581644"/>
          </a:xfrm>
          <a:prstGeom prst="rect">
            <a:avLst/>
          </a:prstGeom>
        </p:spPr>
      </p:pic>
      <p:pic>
        <p:nvPicPr>
          <p:cNvPr id="5" name="Billede 4" descr="Et billede, der indeholder indendørs&#10;&#10;Automatisk genereret beskrivelse">
            <a:extLst>
              <a:ext uri="{FF2B5EF4-FFF2-40B4-BE49-F238E27FC236}">
                <a16:creationId xmlns:a16="http://schemas.microsoft.com/office/drawing/2014/main" id="{19BFE578-9B5E-2668-9A29-2CF36AD96C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r="42059" b="2"/>
          <a:stretch/>
        </p:blipFill>
        <p:spPr>
          <a:xfrm rot="5400000">
            <a:off x="3305178" y="504273"/>
            <a:ext cx="5581644" cy="5849456"/>
          </a:xfrm>
          <a:prstGeom prst="rect">
            <a:avLst/>
          </a:prstGeom>
        </p:spPr>
      </p:pic>
      <p:pic>
        <p:nvPicPr>
          <p:cNvPr id="3" name="Billede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5456EDD3-CFE8-2EF1-B2B3-0BC9531787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9" r="12868" b="-1"/>
          <a:stretch/>
        </p:blipFill>
        <p:spPr>
          <a:xfrm>
            <a:off x="118232" y="638179"/>
            <a:ext cx="3017520" cy="5581644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11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7336F7B-7038-4227-BCAC-E417CC3F6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grøn, sengetøj&#10;&#10;Automatisk genereret beskrivelse">
            <a:extLst>
              <a:ext uri="{FF2B5EF4-FFF2-40B4-BE49-F238E27FC236}">
                <a16:creationId xmlns:a16="http://schemas.microsoft.com/office/drawing/2014/main" id="{39D58398-18AD-4CCC-A2B1-531C6A88BE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" r="3" b="31149"/>
          <a:stretch/>
        </p:blipFill>
        <p:spPr>
          <a:xfrm>
            <a:off x="196731" y="175147"/>
            <a:ext cx="3792174" cy="317433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6499A61-9C77-DFFF-EC26-F56568F0B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6" r="3" b="29086"/>
          <a:stretch/>
        </p:blipFill>
        <p:spPr>
          <a:xfrm>
            <a:off x="4209091" y="175147"/>
            <a:ext cx="3792174" cy="3174339"/>
          </a:xfrm>
          <a:prstGeom prst="rect">
            <a:avLst/>
          </a:prstGeom>
        </p:spPr>
      </p:pic>
      <p:pic>
        <p:nvPicPr>
          <p:cNvPr id="13" name="Billede 12" descr="Et billede, der indeholder indendørs&#10;&#10;Automatisk genereret beskrivelse">
            <a:extLst>
              <a:ext uri="{FF2B5EF4-FFF2-40B4-BE49-F238E27FC236}">
                <a16:creationId xmlns:a16="http://schemas.microsoft.com/office/drawing/2014/main" id="{DC3774D8-27CB-6B41-C4C4-5490B2A27B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18" r="3" b="3"/>
          <a:stretch/>
        </p:blipFill>
        <p:spPr>
          <a:xfrm>
            <a:off x="8194217" y="175147"/>
            <a:ext cx="3792174" cy="3174339"/>
          </a:xfrm>
          <a:prstGeom prst="rect">
            <a:avLst/>
          </a:prstGeom>
        </p:spPr>
      </p:pic>
      <p:pic>
        <p:nvPicPr>
          <p:cNvPr id="3" name="Billede 2" descr="Et billede, der indeholder indendørs, møbler&#10;&#10;Automatisk genereret beskrivelse">
            <a:extLst>
              <a:ext uri="{FF2B5EF4-FFF2-40B4-BE49-F238E27FC236}">
                <a16:creationId xmlns:a16="http://schemas.microsoft.com/office/drawing/2014/main" id="{8C90F410-8DDB-F116-A56C-A781738D29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1" r="3" b="16268"/>
          <a:stretch/>
        </p:blipFill>
        <p:spPr>
          <a:xfrm>
            <a:off x="191088" y="3508511"/>
            <a:ext cx="3792174" cy="3171426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98B399E-8B1D-E3D8-19A2-CA10276A1A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0" r="3" b="13369"/>
          <a:stretch/>
        </p:blipFill>
        <p:spPr>
          <a:xfrm>
            <a:off x="4203448" y="3508511"/>
            <a:ext cx="3792174" cy="3171426"/>
          </a:xfrm>
          <a:prstGeom prst="rect">
            <a:avLst/>
          </a:prstGeom>
        </p:spPr>
      </p:pic>
      <p:pic>
        <p:nvPicPr>
          <p:cNvPr id="11" name="Billede 10" descr="Et billede, der indeholder rød&#10;&#10;Automatisk genereret beskrivelse">
            <a:extLst>
              <a:ext uri="{FF2B5EF4-FFF2-40B4-BE49-F238E27FC236}">
                <a16:creationId xmlns:a16="http://schemas.microsoft.com/office/drawing/2014/main" id="{8EC18DC8-D79B-79D3-B506-A71F0E5BBD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 r="3" b="23345"/>
          <a:stretch/>
        </p:blipFill>
        <p:spPr>
          <a:xfrm>
            <a:off x="8188574" y="3508511"/>
            <a:ext cx="3792174" cy="317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30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vindue, indendørs, gulv, blå&#10;&#10;Automatisk genereret beskrivelse">
            <a:extLst>
              <a:ext uri="{FF2B5EF4-FFF2-40B4-BE49-F238E27FC236}">
                <a16:creationId xmlns:a16="http://schemas.microsoft.com/office/drawing/2014/main" id="{7D840F09-7485-319A-97B0-51B02A4770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r="1" b="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7" name="Billede 6" descr="Et billede, der indeholder indendørs, vindue&#10;&#10;Automatisk genereret beskrivelse">
            <a:extLst>
              <a:ext uri="{FF2B5EF4-FFF2-40B4-BE49-F238E27FC236}">
                <a16:creationId xmlns:a16="http://schemas.microsoft.com/office/drawing/2014/main" id="{57277627-D9CB-859A-0E9E-161FE6591F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3" b="-4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1" name="Billede 10" descr="Et billede, der indeholder vindue, indendørs, bygning&#10;&#10;Automatisk genereret beskrivelse">
            <a:extLst>
              <a:ext uri="{FF2B5EF4-FFF2-40B4-BE49-F238E27FC236}">
                <a16:creationId xmlns:a16="http://schemas.microsoft.com/office/drawing/2014/main" id="{7F1D37C4-1262-ADBC-C41C-6AE20CCA59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3" name="Billede 2" descr="Et billede, der indeholder gulv, indendørs, vindue, væg&#10;&#10;Automatisk genereret beskrivelse">
            <a:extLst>
              <a:ext uri="{FF2B5EF4-FFF2-40B4-BE49-F238E27FC236}">
                <a16:creationId xmlns:a16="http://schemas.microsoft.com/office/drawing/2014/main" id="{58F50EAD-2167-0143-9C58-4E67A4780A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" r="1" b="11672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9" name="Billede 8" descr="Et billede, der indeholder indendørs, vindue, badeværelse&#10;&#10;Automatisk genereret beskrivelse">
            <a:extLst>
              <a:ext uri="{FF2B5EF4-FFF2-40B4-BE49-F238E27FC236}">
                <a16:creationId xmlns:a16="http://schemas.microsoft.com/office/drawing/2014/main" id="{CD78978E-63EF-590F-4E34-4E5FAF30DD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r="-4" b="-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69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0DA8549-1D63-9103-27DA-4B5497212D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r="17367" b="-2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5" name="Billede 4" descr="Et billede, der indeholder tekst, gulv&#10;&#10;Automatisk genereret beskrivelse">
            <a:extLst>
              <a:ext uri="{FF2B5EF4-FFF2-40B4-BE49-F238E27FC236}">
                <a16:creationId xmlns:a16="http://schemas.microsoft.com/office/drawing/2014/main" id="{966AC838-D8E7-AB88-C2C9-3B2B18A447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6" r="9001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9" name="Billede 8" descr="Et billede, der indeholder tekst, tavle&#10;&#10;Automatisk genereret beskrivelse">
            <a:extLst>
              <a:ext uri="{FF2B5EF4-FFF2-40B4-BE49-F238E27FC236}">
                <a16:creationId xmlns:a16="http://schemas.microsoft.com/office/drawing/2014/main" id="{B1E7DE9A-5515-A365-1E29-8E434B275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2" b="5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3" name="Billede 2" descr="Et billede, der indeholder tekst, indendørs, hylde, æske&#10;&#10;Automatisk genereret beskrivelse">
            <a:extLst>
              <a:ext uri="{FF2B5EF4-FFF2-40B4-BE49-F238E27FC236}">
                <a16:creationId xmlns:a16="http://schemas.microsoft.com/office/drawing/2014/main" id="{3C37AE29-F15F-6BCA-F484-BFD8A2B815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r="3913" b="2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49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ladsholder til indhold 5" descr="Et billede, der indeholder indendørs&#10;&#10;Automatisk genereret beskrivelse">
            <a:extLst>
              <a:ext uri="{FF2B5EF4-FFF2-40B4-BE49-F238E27FC236}">
                <a16:creationId xmlns:a16="http://schemas.microsoft.com/office/drawing/2014/main" id="{0B6CA1D1-43A2-9597-5CB7-78ABBFDC1D6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" b="241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33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9AFFC85B-DBA1-4887-554F-CA35CDCE94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0" b="2094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43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lede 6" descr="Et billede, der indeholder tekst, indendørs, skrivebord, kontor&#10;&#10;Automatisk genereret beskrivelse">
            <a:extLst>
              <a:ext uri="{FF2B5EF4-FFF2-40B4-BE49-F238E27FC236}">
                <a16:creationId xmlns:a16="http://schemas.microsoft.com/office/drawing/2014/main" id="{947EC4C5-4CE4-202C-F687-8690EAE80A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0" r="-2" b="8467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 descr="Et billede, der indeholder tekst, indendørs, bord, disk&#10;&#10;Automatisk genereret beskrivelse">
            <a:extLst>
              <a:ext uri="{FF2B5EF4-FFF2-40B4-BE49-F238E27FC236}">
                <a16:creationId xmlns:a16="http://schemas.microsoft.com/office/drawing/2014/main" id="{606BFD3C-3C8F-6074-94F9-0D5CD0C80B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5" r="-2" b="1308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5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D3C316FC-036E-D706-5D70-A3794DDC61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" r="-2" b="17035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9DA12FBE-2698-58A9-6F9F-A3315B339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547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29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ekst, indendørs, gulv, spisebord&#10;&#10;Automatisk genereret beskrivelse">
            <a:extLst>
              <a:ext uri="{FF2B5EF4-FFF2-40B4-BE49-F238E27FC236}">
                <a16:creationId xmlns:a16="http://schemas.microsoft.com/office/drawing/2014/main" id="{29F491C6-784B-ECD3-A9A4-27B630312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1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5" name="Billede 4" descr="Et billede, der indeholder tekst, indendørs&#10;&#10;Automatisk genereret beskrivelse">
            <a:extLst>
              <a:ext uri="{FF2B5EF4-FFF2-40B4-BE49-F238E27FC236}">
                <a16:creationId xmlns:a16="http://schemas.microsoft.com/office/drawing/2014/main" id="{2DC3297D-2C11-B53C-5152-D5C85D2350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 r="18047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Billede 2" descr="Et billede, der indeholder tekst, indendørs, gulv&#10;&#10;Automatisk genereret beskrivelse">
            <a:extLst>
              <a:ext uri="{FF2B5EF4-FFF2-40B4-BE49-F238E27FC236}">
                <a16:creationId xmlns:a16="http://schemas.microsoft.com/office/drawing/2014/main" id="{7BDD0A16-A214-2ACE-B8D7-321DB429A6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8" r="3936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39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ekst, skrivebord&#10;&#10;Automatisk genereret beskrivelse">
            <a:extLst>
              <a:ext uri="{FF2B5EF4-FFF2-40B4-BE49-F238E27FC236}">
                <a16:creationId xmlns:a16="http://schemas.microsoft.com/office/drawing/2014/main" id="{D734AAD8-B1AB-88C4-7EE1-5DCAD1BFA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1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55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CBEC85D3-B9AE-D369-F2EB-535EFC26A9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547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Billede 13" descr="Et billede, der indeholder indendørs&#10;&#10;Automatisk genereret beskrivelse">
            <a:extLst>
              <a:ext uri="{FF2B5EF4-FFF2-40B4-BE49-F238E27FC236}">
                <a16:creationId xmlns:a16="http://schemas.microsoft.com/office/drawing/2014/main" id="{6445516F-3B20-E628-AACA-1550AC0D5B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547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7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c11f37-851b-4718-8c56-358ee30490e9">
      <Terms xmlns="http://schemas.microsoft.com/office/infopath/2007/PartnerControls"/>
    </lcf76f155ced4ddcb4097134ff3c332f>
    <TaxCatchAll xmlns="fee8b672-93f8-4b7b-af72-43ea33f7997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A0EFA94C9042B41A2CE333C85F49F3C" ma:contentTypeVersion="16" ma:contentTypeDescription="Opret et nyt dokument." ma:contentTypeScope="" ma:versionID="3b6ee456049292d365036a1bfe3cb22a">
  <xsd:schema xmlns:xsd="http://www.w3.org/2001/XMLSchema" xmlns:xs="http://www.w3.org/2001/XMLSchema" xmlns:p="http://schemas.microsoft.com/office/2006/metadata/properties" xmlns:ns2="91c11f37-851b-4718-8c56-358ee30490e9" xmlns:ns3="fee8b672-93f8-4b7b-af72-43ea33f79978" targetNamespace="http://schemas.microsoft.com/office/2006/metadata/properties" ma:root="true" ma:fieldsID="d55d6480ca9212a8f19a72a187ddbf9d" ns2:_="" ns3:_="">
    <xsd:import namespace="91c11f37-851b-4718-8c56-358ee30490e9"/>
    <xsd:import namespace="fee8b672-93f8-4b7b-af72-43ea33f799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11f37-851b-4718-8c56-358ee30490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3fe80aff-8094-4148-a725-0517f31fcd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e8b672-93f8-4b7b-af72-43ea33f7997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87ee1d4-3680-4dc2-9333-936c697e7cd9}" ma:internalName="TaxCatchAll" ma:showField="CatchAllData" ma:web="fee8b672-93f8-4b7b-af72-43ea33f799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A56B01-A43D-4889-B6A4-32B2A672D2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DB76C7-B6A5-44B5-ACFE-BC8E24ED1DBA}">
  <ds:schemaRefs>
    <ds:schemaRef ds:uri="http://schemas.microsoft.com/office/2006/metadata/properties"/>
    <ds:schemaRef ds:uri="http://schemas.microsoft.com/office/infopath/2007/PartnerControls"/>
    <ds:schemaRef ds:uri="91c11f37-851b-4718-8c56-358ee30490e9"/>
    <ds:schemaRef ds:uri="fee8b672-93f8-4b7b-af72-43ea33f79978"/>
  </ds:schemaRefs>
</ds:datastoreItem>
</file>

<file path=customXml/itemProps3.xml><?xml version="1.0" encoding="utf-8"?>
<ds:datastoreItem xmlns:ds="http://schemas.openxmlformats.org/officeDocument/2006/customXml" ds:itemID="{7AE3F65B-8403-474B-8A36-64B72E60E8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c11f37-851b-4718-8c56-358ee30490e9"/>
    <ds:schemaRef ds:uri="fee8b672-93f8-4b7b-af72-43ea33f799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143</Words>
  <Application>Microsoft Office PowerPoint</Application>
  <PresentationFormat>Widescreen</PresentationFormat>
  <Paragraphs>20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Office-tema</vt:lpstr>
      <vt:lpstr>Loris Malaguzzi International Centre   Reggio Emilia</vt:lpstr>
      <vt:lpstr>Reggio Emila-filosofiens grundprincipper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ReMiDa Reggio Emilia</vt:lpstr>
      <vt:lpstr>Hvad er ReMiDa?</vt:lpstr>
      <vt:lpstr>PowerPoint Presentation</vt:lpstr>
      <vt:lpstr>PowerPoint Presentation</vt:lpstr>
      <vt:lpstr>PowerPoint Presentation</vt:lpstr>
      <vt:lpstr>PowerPoint Presentation</vt:lpstr>
      <vt:lpstr>MUBA Museo dei Bambini Milano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Loris Malaguzzi International Centre   Reggio Emilia</dc:title>
  <dc:creator>Karina Rask Nordtorp</dc:creator>
  <cp:lastModifiedBy>Karina Rask Nordtorp</cp:lastModifiedBy>
  <cp:revision>6</cp:revision>
  <dcterms:created xsi:type="dcterms:W3CDTF">2022-11-14T13:02:54Z</dcterms:created>
  <dcterms:modified xsi:type="dcterms:W3CDTF">2023-01-08T19:42:53Z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0x0101003A0EFA94C9042B41A2CE333C85F49F3C</vt:lpwstr>
  </property>
  <property fmtid="{D5CDD505-2E9C-101B-9397-08002B2CF9AE}" pid="3" name="MediaServiceImageTags">
    <vt:lpwstr/>
  </property>
</Properties>
</file>